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12192000" cy="68580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Open Sans Semibold" panose="020B0706030804020204" pitchFamily="34" charset="0"/>
      <p:bold r:id="rId9"/>
      <p:boldItalic r:id="rId10"/>
    </p:embeddedFont>
    <p:embeddedFont>
      <p:font typeface="Source Sans 3 Bold" panose="020B0303030403020204" pitchFamily="34" charset="0"/>
      <p:bold r:id="rId11"/>
    </p:embeddedFont>
    <p:embeddedFont>
      <p:font typeface="Source Sans 3 Light" panose="020B0303030403020204" pitchFamily="34" charset="0"/>
      <p:regular r:id="rId12"/>
      <p:italic r:id="rId13"/>
    </p:embeddedFont>
    <p:embeddedFont>
      <p:font typeface="Source Sans 3 regular" panose="020B0303030403020204" pitchFamily="34" charset="0"/>
      <p:regular r:id="rId14"/>
    </p:embeddedFont>
    <p:embeddedFont>
      <p:font typeface="Source Sans 3 SemiBold" panose="020B0303030403020204" pitchFamily="34" charset="0"/>
      <p:bold r:id="rId15"/>
      <p:boldItalic r:id="rId16"/>
    </p:embeddedFont>
    <p:embeddedFont>
      <p:font typeface="Source Sans Pro" panose="020B0503030403020204" pitchFamily="34" charset="0"/>
      <p:regular r:id="rId17"/>
      <p:bold r:id="rId18"/>
      <p:italic r:id="rId19"/>
    </p:embeddedFont>
    <p:embeddedFont>
      <p:font typeface="Source Sans Pro Light" panose="020B0403030403020204" pitchFamily="34" charset="0"/>
      <p:regular r:id="rId20"/>
      <p:italic r:id="rId21"/>
    </p:embeddedFont>
    <p:embeddedFont>
      <p:font typeface="Source Sans Pro SemiBold" panose="020B0603030403020204" pitchFamily="34" charset="0"/>
      <p:bold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4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6" autoAdjust="0"/>
    <p:restoredTop sz="94616" autoAdjust="0"/>
  </p:normalViewPr>
  <p:slideViewPr>
    <p:cSldViewPr snapToGrid="0" snapToObjects="1" showGuides="1">
      <p:cViewPr varScale="1">
        <p:scale>
          <a:sx n="152" d="100"/>
          <a:sy n="152" d="100"/>
        </p:scale>
        <p:origin x="500" y="1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22" d="100"/>
          <a:sy n="122" d="100"/>
        </p:scale>
        <p:origin x="5004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font" Target="fonts/font14.fntdata"/><Relationship Id="rId26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21" Type="http://schemas.openxmlformats.org/officeDocument/2006/relationships/font" Target="fonts/font17.fntdata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font" Target="fonts/font1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24" Type="http://schemas.openxmlformats.org/officeDocument/2006/relationships/presProps" Target="presProps.xml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23" Type="http://schemas.openxmlformats.org/officeDocument/2006/relationships/font" Target="fonts/font19.fntdata"/><Relationship Id="rId10" Type="http://schemas.openxmlformats.org/officeDocument/2006/relationships/font" Target="fonts/font6.fntdata"/><Relationship Id="rId19" Type="http://schemas.openxmlformats.org/officeDocument/2006/relationships/font" Target="fonts/font15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Relationship Id="rId22" Type="http://schemas.openxmlformats.org/officeDocument/2006/relationships/font" Target="fonts/font18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7AF6B45-6BA3-4EBE-9114-129A46D2E9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0334FB-C961-4D17-A186-D26421CB66F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EA799-07D3-42D1-9F3D-DE87B712D4C7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0E9045-0956-4357-9684-BC41EAC2482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361E98-4538-413D-9B6A-FFAE3FF8DE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4DF3F-A565-4B98-9625-1119B46A4C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8043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1EDF6A-9107-4028-AF75-BF66ADDC4182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00E1E-7F15-4AE8-A643-221CD4AAEF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049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59316F-29FD-3E23-07DE-3DCB15AC54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" y="857"/>
            <a:ext cx="12188952" cy="685628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7964BB0-FBDE-6B42-A861-D9E051C74C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325" y="1989138"/>
            <a:ext cx="7381875" cy="997647"/>
          </a:xfrm>
          <a:prstGeom prst="rect">
            <a:avLst/>
          </a:prstGeom>
        </p:spPr>
        <p:txBody>
          <a:bodyPr anchor="t">
            <a:normAutofit/>
          </a:bodyPr>
          <a:lstStyle>
            <a:lvl1pPr marL="9525" indent="-9525" algn="l">
              <a:tabLst/>
              <a:defRPr sz="4800" b="0">
                <a:solidFill>
                  <a:schemeClr val="bg1"/>
                </a:solidFill>
                <a:latin typeface="Source Sans 3 SemiBold" panose="020B0303030403020204" pitchFamily="34" charset="0"/>
              </a:defRPr>
            </a:lvl1pPr>
          </a:lstStyle>
          <a:p>
            <a:r>
              <a:rPr lang="en-GB" dirty="0"/>
              <a:t>Title can go here</a:t>
            </a:r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46E014C8-F041-0A47-AF94-EF86E06130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3415771"/>
            <a:ext cx="7381875" cy="873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Source Sans 3 regular" panose="020B0303030403020204" pitchFamily="34" charset="0"/>
              </a:defRPr>
            </a:lvl1pPr>
          </a:lstStyle>
          <a:p>
            <a:r>
              <a:rPr lang="en-GB" dirty="0"/>
              <a:t>Subtitle can go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29F7E93-09EE-499C-A98D-4027BFB40C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39011" y="745940"/>
            <a:ext cx="1957664" cy="2132297"/>
          </a:xfrm>
          <a:prstGeom prst="rect">
            <a:avLst/>
          </a:prstGeom>
          <a:ln>
            <a:solidFill>
              <a:srgbClr val="006648"/>
            </a:solidFill>
          </a:ln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  <a:latin typeface="Source Sans 3 regular" panose="020B0303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School Badge can go here</a:t>
            </a:r>
            <a:br>
              <a:rPr lang="en-GB" dirty="0"/>
            </a:br>
            <a:r>
              <a:rPr lang="en-GB" dirty="0"/>
              <a:t>(delete this box and insert image)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4790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253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59316F-29FD-3E23-07DE-3DCB15AC54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" y="857"/>
            <a:ext cx="12188951" cy="685628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7964BB0-FBDE-6B42-A861-D9E051C74C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325" y="1989138"/>
            <a:ext cx="7381875" cy="997647"/>
          </a:xfrm>
          <a:prstGeom prst="rect">
            <a:avLst/>
          </a:prstGeom>
        </p:spPr>
        <p:txBody>
          <a:bodyPr anchor="t">
            <a:normAutofit/>
          </a:bodyPr>
          <a:lstStyle>
            <a:lvl1pPr marL="9525" indent="-9525" algn="l">
              <a:tabLst/>
              <a:defRPr sz="4800" b="0">
                <a:solidFill>
                  <a:schemeClr val="bg1"/>
                </a:solidFill>
                <a:latin typeface="Source Sans 3 SemiBold" panose="020B0303030403020204" pitchFamily="34" charset="0"/>
              </a:defRPr>
            </a:lvl1pPr>
          </a:lstStyle>
          <a:p>
            <a:r>
              <a:rPr lang="en-GB" dirty="0"/>
              <a:t>Title can go here</a:t>
            </a:r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46E014C8-F041-0A47-AF94-EF86E06130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3415771"/>
            <a:ext cx="7381875" cy="873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Source Sans 3 regular" panose="020B0303030403020204" pitchFamily="34" charset="0"/>
              </a:defRPr>
            </a:lvl1pPr>
          </a:lstStyle>
          <a:p>
            <a:r>
              <a:rPr lang="en-GB" dirty="0"/>
              <a:t>Subtitle can go here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4C1DE66-849E-413E-A15B-3C9F22B5DDA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39011" y="745940"/>
            <a:ext cx="1957664" cy="2132297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  <a:latin typeface="Source Sans 3 regular" panose="020B0303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School Badge can go here</a:t>
            </a:r>
            <a:br>
              <a:rPr lang="en-GB" dirty="0"/>
            </a:br>
            <a:r>
              <a:rPr lang="en-GB" dirty="0"/>
              <a:t>(delete this box and insert image)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2903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253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59316F-29FD-3E23-07DE-3DCB15AC54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" y="857"/>
            <a:ext cx="12188951" cy="685628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7964BB0-FBDE-6B42-A861-D9E051C74C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325" y="1989138"/>
            <a:ext cx="7381875" cy="997647"/>
          </a:xfrm>
          <a:prstGeom prst="rect">
            <a:avLst/>
          </a:prstGeom>
        </p:spPr>
        <p:txBody>
          <a:bodyPr anchor="t">
            <a:normAutofit/>
          </a:bodyPr>
          <a:lstStyle>
            <a:lvl1pPr marL="9525" indent="-9525" algn="l">
              <a:tabLst/>
              <a:defRPr sz="4800" b="0">
                <a:solidFill>
                  <a:schemeClr val="bg1"/>
                </a:solidFill>
                <a:latin typeface="Source Sans 3 SemiBold" panose="020B0303030403020204" pitchFamily="34" charset="0"/>
              </a:defRPr>
            </a:lvl1pPr>
          </a:lstStyle>
          <a:p>
            <a:r>
              <a:rPr lang="en-GB" dirty="0"/>
              <a:t>Title can go here</a:t>
            </a:r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46E014C8-F041-0A47-AF94-EF86E06130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3415771"/>
            <a:ext cx="7381875" cy="873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Source Sans 3 regular" panose="020B0303030403020204" pitchFamily="34" charset="0"/>
              </a:defRPr>
            </a:lvl1pPr>
          </a:lstStyle>
          <a:p>
            <a:r>
              <a:rPr lang="en-GB" dirty="0"/>
              <a:t>Subtitle can go here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51CA34C-B437-4071-A54E-198EFF3031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39011" y="745940"/>
            <a:ext cx="1957664" cy="2132297"/>
          </a:xfrm>
          <a:prstGeom prst="rect">
            <a:avLst/>
          </a:prstGeom>
          <a:ln>
            <a:solidFill>
              <a:schemeClr val="accent4"/>
            </a:solidFill>
          </a:ln>
        </p:spPr>
        <p:txBody>
          <a:bodyPr/>
          <a:lstStyle>
            <a:lvl1pPr marL="0" indent="0" algn="ctr">
              <a:buNone/>
              <a:defRPr sz="2400">
                <a:solidFill>
                  <a:schemeClr val="accent4"/>
                </a:solidFill>
                <a:latin typeface="Source Sans 3 regular" panose="020B0303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School Badge can go here</a:t>
            </a:r>
            <a:br>
              <a:rPr lang="en-GB" dirty="0"/>
            </a:br>
            <a:r>
              <a:rPr lang="en-GB" dirty="0"/>
              <a:t>(delete this box and insert image)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7069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253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 (space for extra text or partner logo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71AF80-D6E5-11EA-FF50-139D014C0E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15"/>
            <a:ext cx="12188952" cy="685628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43B054A-68DA-3748-9313-62CB3E08EB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5325" y="5894831"/>
            <a:ext cx="8221056" cy="45102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0" indent="0" algn="l">
              <a:buNone/>
              <a:defRPr sz="2400">
                <a:solidFill>
                  <a:schemeClr val="accent1"/>
                </a:solidFill>
                <a:latin typeface="Source Sans 3 regular" panose="020B0303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Additional logos can go here (delete this box and insert images)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AC3C221-9831-A24C-81A7-83D074A68AE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323" y="2750721"/>
            <a:ext cx="7381875" cy="997647"/>
          </a:xfrm>
          <a:prstGeom prst="rect">
            <a:avLst/>
          </a:prstGeom>
        </p:spPr>
        <p:txBody>
          <a:bodyPr anchor="t">
            <a:normAutofit/>
          </a:bodyPr>
          <a:lstStyle>
            <a:lvl1pPr marL="9525" indent="-9525" algn="l">
              <a:tabLst/>
              <a:defRPr sz="4800" b="0">
                <a:solidFill>
                  <a:srgbClr val="006648"/>
                </a:solidFill>
                <a:latin typeface="Source Sans 3 SemiBold" panose="020B0303030403020204" pitchFamily="34" charset="0"/>
              </a:defRPr>
            </a:lvl1pPr>
          </a:lstStyle>
          <a:p>
            <a:r>
              <a:rPr lang="en-GB" dirty="0"/>
              <a:t>Title can go here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C3CA1E27-969E-BB4F-9354-6EA8EC97F0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3796444"/>
            <a:ext cx="7381875" cy="873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  <a:latin typeface="Source Sans 3 regular" panose="020B0303030403020204" pitchFamily="34" charset="0"/>
              </a:defRPr>
            </a:lvl1pPr>
          </a:lstStyle>
          <a:p>
            <a:r>
              <a:rPr lang="en-GB" dirty="0"/>
              <a:t>Subtitle can go here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08E53CF-6417-400A-BA88-898B44F2810F}"/>
              </a:ext>
            </a:extLst>
          </p:cNvPr>
          <p:cNvSpPr txBox="1">
            <a:spLocks/>
          </p:cNvSpPr>
          <p:nvPr userDrawn="1"/>
        </p:nvSpPr>
        <p:spPr>
          <a:xfrm>
            <a:off x="695323" y="575864"/>
            <a:ext cx="1957664" cy="1816786"/>
          </a:xfrm>
          <a:prstGeom prst="rect">
            <a:avLst/>
          </a:prstGeom>
          <a:ln>
            <a:solidFill>
              <a:srgbClr val="006648"/>
            </a:solidFill>
          </a:ln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accent1"/>
                </a:solidFill>
                <a:latin typeface="Source Sans Pro" panose="020B0503030403020204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Source Sans Pro" panose="020B0503030403020204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Source Sans Pro" panose="020B0503030403020204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Source Sans 3 regular" panose="020B0303030403020204" pitchFamily="34" charset="0"/>
              </a:rPr>
              <a:t>School Badge can go here</a:t>
            </a:r>
            <a:br>
              <a:rPr lang="en-GB" dirty="0">
                <a:latin typeface="Source Sans 3 regular" panose="020B0303030403020204" pitchFamily="34" charset="0"/>
              </a:rPr>
            </a:br>
            <a:r>
              <a:rPr lang="en-GB" dirty="0">
                <a:latin typeface="Source Sans 3 regular" panose="020B0303030403020204" pitchFamily="34" charset="0"/>
              </a:rPr>
              <a:t>(delete this box and insert image)</a:t>
            </a:r>
            <a:endParaRPr lang="en-US" dirty="0">
              <a:latin typeface="Source Sans 3 regular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764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253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7129" userDrawn="1">
          <p15:clr>
            <a:srgbClr val="FBAE40"/>
          </p15:clr>
        </p15:guide>
        <p15:guide id="4" orient="horz" pos="3997" userDrawn="1">
          <p15:clr>
            <a:srgbClr val="FBAE40"/>
          </p15:clr>
        </p15:guide>
        <p15:guide id="5" orient="horz" pos="411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B (space for extra text or partner logo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71AF80-D6E5-11EA-FF50-139D014C0E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" y="857"/>
            <a:ext cx="12188951" cy="685628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0DE116A-F402-40F9-94CA-96ACCBFA96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323" y="2750721"/>
            <a:ext cx="7381875" cy="997647"/>
          </a:xfrm>
          <a:prstGeom prst="rect">
            <a:avLst/>
          </a:prstGeom>
        </p:spPr>
        <p:txBody>
          <a:bodyPr anchor="t">
            <a:normAutofit/>
          </a:bodyPr>
          <a:lstStyle>
            <a:lvl1pPr marL="9525" indent="-9525" algn="l">
              <a:tabLst/>
              <a:defRPr sz="4800" b="0">
                <a:solidFill>
                  <a:schemeClr val="tx2"/>
                </a:solidFill>
                <a:latin typeface="Source Sans 3 SemiBold" panose="020B0303030403020204" pitchFamily="34" charset="0"/>
              </a:defRPr>
            </a:lvl1pPr>
          </a:lstStyle>
          <a:p>
            <a:r>
              <a:rPr lang="en-GB" dirty="0"/>
              <a:t>Title can go here</a:t>
            </a:r>
            <a:endParaRPr lang="en-US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9158C1C2-ED9B-4139-92C1-4A4563318E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3796444"/>
            <a:ext cx="7381875" cy="873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Source Sans 3 regular" panose="020B0303030403020204" pitchFamily="34" charset="0"/>
              </a:defRPr>
            </a:lvl1pPr>
          </a:lstStyle>
          <a:p>
            <a:r>
              <a:rPr lang="en-GB" dirty="0"/>
              <a:t>Subtitle can go here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63B3655-0DD2-4129-A464-A423F2D41F5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5325" y="5894831"/>
            <a:ext cx="8221056" cy="451027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Source Sans 3 regular" panose="020B0303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Additional logos can go here (delete this box and insert images)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BBAF283-AC48-4650-BE12-BB723B83FE85}"/>
              </a:ext>
            </a:extLst>
          </p:cNvPr>
          <p:cNvSpPr txBox="1">
            <a:spLocks/>
          </p:cNvSpPr>
          <p:nvPr userDrawn="1"/>
        </p:nvSpPr>
        <p:spPr>
          <a:xfrm>
            <a:off x="695323" y="575864"/>
            <a:ext cx="1957664" cy="1816786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accent1"/>
                </a:solidFill>
                <a:latin typeface="Source Sans Pro" panose="020B0503030403020204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Source Sans Pro" panose="020B0503030403020204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Source Sans Pro" panose="020B0503030403020204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/>
                </a:solidFill>
                <a:latin typeface="Source Sans 3 regular" panose="020B0303030403020204" pitchFamily="34" charset="0"/>
              </a:rPr>
              <a:t>School Badge can go here</a:t>
            </a:r>
            <a:br>
              <a:rPr lang="en-GB" dirty="0">
                <a:solidFill>
                  <a:schemeClr val="tx2"/>
                </a:solidFill>
                <a:latin typeface="Source Sans 3 regular" panose="020B0303030403020204" pitchFamily="34" charset="0"/>
              </a:rPr>
            </a:br>
            <a:r>
              <a:rPr lang="en-GB" dirty="0">
                <a:solidFill>
                  <a:schemeClr val="tx2"/>
                </a:solidFill>
                <a:latin typeface="Source Sans 3 regular" panose="020B0303030403020204" pitchFamily="34" charset="0"/>
              </a:rPr>
              <a:t>(delete this box and insert image)</a:t>
            </a:r>
            <a:endParaRPr lang="en-US" dirty="0">
              <a:solidFill>
                <a:schemeClr val="tx2"/>
              </a:solidFill>
              <a:latin typeface="Source Sans 3 regular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1452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253">
          <p15:clr>
            <a:srgbClr val="FBAE40"/>
          </p15:clr>
        </p15:guide>
        <p15:guide id="2" pos="438">
          <p15:clr>
            <a:srgbClr val="FBAE40"/>
          </p15:clr>
        </p15:guide>
        <p15:guide id="3" pos="7129">
          <p15:clr>
            <a:srgbClr val="FBAE40"/>
          </p15:clr>
        </p15:guide>
        <p15:guide id="4" orient="horz" pos="3997">
          <p15:clr>
            <a:srgbClr val="FBAE40"/>
          </p15:clr>
        </p15:guide>
        <p15:guide id="5" orient="horz" pos="411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B (space for extra text or partner logo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71AF80-D6E5-11EA-FF50-139D014C0E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" y="857"/>
            <a:ext cx="12188951" cy="68562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5615108-255C-48CE-9B69-00694A294F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323" y="2750721"/>
            <a:ext cx="7381875" cy="997647"/>
          </a:xfrm>
          <a:prstGeom prst="rect">
            <a:avLst/>
          </a:prstGeom>
        </p:spPr>
        <p:txBody>
          <a:bodyPr anchor="t">
            <a:normAutofit/>
          </a:bodyPr>
          <a:lstStyle>
            <a:lvl1pPr marL="9525" indent="-9525" algn="l">
              <a:tabLst/>
              <a:defRPr sz="4800" b="0">
                <a:solidFill>
                  <a:schemeClr val="accent3"/>
                </a:solidFill>
                <a:latin typeface="Source Sans 3 SemiBold" panose="020B0303030403020204" pitchFamily="34" charset="0"/>
              </a:defRPr>
            </a:lvl1pPr>
          </a:lstStyle>
          <a:p>
            <a:r>
              <a:rPr lang="en-GB" dirty="0"/>
              <a:t>Title can go here</a:t>
            </a:r>
            <a:endParaRPr lang="en-US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DBCD9B23-B119-44DA-B456-B53893CE26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3796444"/>
            <a:ext cx="7381875" cy="873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3"/>
                </a:solidFill>
                <a:latin typeface="Source Sans 3 regular" panose="020B0303030403020204" pitchFamily="34" charset="0"/>
              </a:defRPr>
            </a:lvl1pPr>
          </a:lstStyle>
          <a:p>
            <a:r>
              <a:rPr lang="en-GB" dirty="0"/>
              <a:t>Subtitle can go here</a:t>
            </a:r>
            <a:endParaRPr lang="en-US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C5D45D82-2A32-44F5-8DE9-64E3C81D2B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5325" y="5894831"/>
            <a:ext cx="8221056" cy="451027"/>
          </a:xfrm>
          <a:prstGeom prst="rect">
            <a:avLst/>
          </a:prstGeom>
          <a:ln>
            <a:solidFill>
              <a:schemeClr val="accent4"/>
            </a:solidFill>
          </a:ln>
        </p:spPr>
        <p:txBody>
          <a:bodyPr/>
          <a:lstStyle>
            <a:lvl1pPr marL="0" indent="0" algn="l">
              <a:buNone/>
              <a:defRPr sz="2400">
                <a:solidFill>
                  <a:schemeClr val="accent4"/>
                </a:solidFill>
                <a:latin typeface="Source Sans 3 regular" panose="020B0303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Additional logos can go here (delete this box and insert images)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9B7C829-84B7-4A47-A106-C488EC06B53D}"/>
              </a:ext>
            </a:extLst>
          </p:cNvPr>
          <p:cNvSpPr txBox="1">
            <a:spLocks/>
          </p:cNvSpPr>
          <p:nvPr userDrawn="1"/>
        </p:nvSpPr>
        <p:spPr>
          <a:xfrm>
            <a:off x="695323" y="575864"/>
            <a:ext cx="1957664" cy="1816786"/>
          </a:xfrm>
          <a:prstGeom prst="rect">
            <a:avLst/>
          </a:prstGeom>
          <a:ln>
            <a:solidFill>
              <a:schemeClr val="accent4"/>
            </a:solidFill>
          </a:ln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accent1"/>
                </a:solidFill>
                <a:latin typeface="Source Sans Pro" panose="020B0503030403020204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Source Sans Pro" panose="020B0503030403020204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Source Sans Pro" panose="020B0503030403020204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accent4"/>
                </a:solidFill>
                <a:latin typeface="Source Sans 3 regular" panose="020B0303030403020204" pitchFamily="34" charset="0"/>
              </a:rPr>
              <a:t>School Badge can go here</a:t>
            </a:r>
            <a:br>
              <a:rPr lang="en-GB" dirty="0">
                <a:solidFill>
                  <a:schemeClr val="accent4"/>
                </a:solidFill>
                <a:latin typeface="Source Sans 3 regular" panose="020B0303030403020204" pitchFamily="34" charset="0"/>
              </a:rPr>
            </a:br>
            <a:r>
              <a:rPr lang="en-GB" dirty="0">
                <a:solidFill>
                  <a:schemeClr val="accent4"/>
                </a:solidFill>
                <a:latin typeface="Source Sans 3 regular" panose="020B0303030403020204" pitchFamily="34" charset="0"/>
              </a:rPr>
              <a:t>(delete this box and insert image)</a:t>
            </a:r>
            <a:endParaRPr lang="en-US" dirty="0">
              <a:solidFill>
                <a:schemeClr val="accent4"/>
              </a:solidFill>
              <a:latin typeface="Source Sans 3 regular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39356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253">
          <p15:clr>
            <a:srgbClr val="FBAE40"/>
          </p15:clr>
        </p15:guide>
        <p15:guide id="2" pos="438">
          <p15:clr>
            <a:srgbClr val="FBAE40"/>
          </p15:clr>
        </p15:guide>
        <p15:guide id="3" pos="7129">
          <p15:clr>
            <a:srgbClr val="FBAE40"/>
          </p15:clr>
        </p15:guide>
        <p15:guide id="4" orient="horz" pos="3997">
          <p15:clr>
            <a:srgbClr val="FBAE40"/>
          </p15:clr>
        </p15:guide>
        <p15:guide id="5" orient="horz" pos="411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A (with values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7C0F2D6-D49E-8F9D-BDC6-85919B6927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" y="857"/>
            <a:ext cx="12188952" cy="685628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4D5BBD5-5DB9-88CB-FE1E-39FB43A265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549275"/>
            <a:ext cx="10801350" cy="8964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800" b="0" i="0">
                <a:solidFill>
                  <a:srgbClr val="006648"/>
                </a:solidFill>
                <a:latin typeface="Source Sans 3 SemiBold" panose="020B0303030403020204" pitchFamily="34" charset="0"/>
              </a:defRPr>
            </a:lvl1pPr>
          </a:lstStyle>
          <a:p>
            <a:r>
              <a:rPr lang="en-GB" dirty="0"/>
              <a:t>Title can go here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12E1484-F5C2-2B93-9DD1-0398DFCDC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45682"/>
            <a:ext cx="10801350" cy="45909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defRPr sz="2000" b="0" i="0">
                <a:latin typeface="Source Sans 3 Light" panose="020B0303030403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defRPr sz="2000" b="0" i="0"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2pPr>
            <a:lvl3pPr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defRPr sz="2000" b="0" i="0"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3pPr>
            <a:lvl4pPr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defRPr sz="2000" b="0" i="0"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4pPr>
            <a:lvl5pPr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defRPr sz="2000" b="0" i="0"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0517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A (with values text)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8B3931-588E-E238-E905-7CA447D999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" y="857"/>
            <a:ext cx="12188952" cy="685628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4D5BBD5-5DB9-88CB-FE1E-39FB43A265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549275"/>
            <a:ext cx="10801350" cy="8964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800" b="0" i="0">
                <a:solidFill>
                  <a:srgbClr val="006648"/>
                </a:solidFill>
                <a:latin typeface="Source Sans 3 SemiBold" panose="020B0303030403020204" pitchFamily="34" charset="0"/>
              </a:defRPr>
            </a:lvl1pPr>
          </a:lstStyle>
          <a:p>
            <a:r>
              <a:rPr lang="en-GB" dirty="0"/>
              <a:t>Title can go here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12E1484-F5C2-2B93-9DD1-0398DFCDC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45682"/>
            <a:ext cx="10801350" cy="4590976"/>
          </a:xfrm>
          <a:prstGeom prst="rect">
            <a:avLst/>
          </a:prstGeom>
        </p:spPr>
        <p:txBody>
          <a:bodyPr wrap="square" lIns="0" tIns="0" rIns="0" bIns="0" numCol="2" spcCol="360000">
            <a:noAutofit/>
          </a:bodyPr>
          <a:lstStyle>
            <a:lvl1pPr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defRPr sz="2000" b="0" i="0">
                <a:latin typeface="Source Sans 3 Light" panose="020B0303030403020204" pitchFamily="34" charset="0"/>
                <a:ea typeface="Source Sans 3 Light" panose="020B0303030403020204" pitchFamily="34" charset="0"/>
              </a:defRPr>
            </a:lvl1pPr>
            <a:lvl2pPr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defRPr sz="2000" b="0" i="0">
                <a:latin typeface="Source Sans 3 Light" panose="020B0303030403020204" pitchFamily="34" charset="0"/>
                <a:ea typeface="Source Sans 3 Light" panose="020B0303030403020204" pitchFamily="34" charset="0"/>
              </a:defRPr>
            </a:lvl2pPr>
            <a:lvl3pPr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defRPr sz="2000" b="0" i="0">
                <a:latin typeface="Source Sans 3 Light" panose="020B0303030403020204" pitchFamily="34" charset="0"/>
                <a:ea typeface="Source Sans 3 Light" panose="020B0303030403020204" pitchFamily="34" charset="0"/>
              </a:defRPr>
            </a:lvl3pPr>
            <a:lvl4pPr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defRPr sz="2000" b="0" i="0">
                <a:latin typeface="Source Sans 3 Light" panose="020B0303030403020204" pitchFamily="34" charset="0"/>
                <a:ea typeface="Source Sans 3 Light" panose="020B0303030403020204" pitchFamily="34" charset="0"/>
              </a:defRPr>
            </a:lvl4pPr>
            <a:lvl5pPr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defRPr sz="2000" b="0" i="0">
                <a:latin typeface="Source Sans 3 Light" panose="020B0303030403020204" pitchFamily="34" charset="0"/>
                <a:ea typeface="Source Sans 3 Light" panose="020B03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4"/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3242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C (with values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7E1F79-8B1F-4ACB-6AAE-2356B4EA1F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" y="857"/>
            <a:ext cx="12188952" cy="68562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A0674C5-B5FC-3E7B-304C-BE714A2BCE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549275"/>
            <a:ext cx="10801350" cy="8964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800" b="0" i="0">
                <a:solidFill>
                  <a:schemeClr val="bg1"/>
                </a:solidFill>
                <a:latin typeface="Source Sans 3 SemiBold" panose="020B0303030403020204" pitchFamily="34" charset="0"/>
              </a:defRPr>
            </a:lvl1pPr>
          </a:lstStyle>
          <a:p>
            <a:r>
              <a:rPr lang="en-GB" dirty="0"/>
              <a:t>Title can go here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5F1F83F-A5CA-DB2D-7F7F-20BE0F07D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45682"/>
            <a:ext cx="10801350" cy="45909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1pPr>
            <a:lvl2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2pPr>
            <a:lvl3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3pPr>
            <a:lvl4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4pPr>
            <a:lvl5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35530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C (with values text)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CD1111-7972-3F24-1B64-99898ADD98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" y="857"/>
            <a:ext cx="12188952" cy="68562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A0674C5-B5FC-3E7B-304C-BE714A2BCE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549275"/>
            <a:ext cx="10801350" cy="8964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800" b="0" i="0">
                <a:solidFill>
                  <a:schemeClr val="bg1"/>
                </a:solidFill>
                <a:latin typeface="Source Sans 3 SemiBold" panose="020B0303030403020204" pitchFamily="34" charset="0"/>
              </a:defRPr>
            </a:lvl1pPr>
          </a:lstStyle>
          <a:p>
            <a:r>
              <a:rPr lang="en-GB" dirty="0"/>
              <a:t>Title can go here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5F1F83F-A5CA-DB2D-7F7F-20BE0F07D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45682"/>
            <a:ext cx="10801350" cy="4590976"/>
          </a:xfrm>
          <a:prstGeom prst="rect">
            <a:avLst/>
          </a:prstGeom>
        </p:spPr>
        <p:txBody>
          <a:bodyPr wrap="square" lIns="0" tIns="0" rIns="0" bIns="0" numCol="2" spcCol="360000">
            <a:noAutofit/>
          </a:bodyPr>
          <a:lstStyle>
            <a:lvl1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1pPr>
            <a:lvl2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2pPr>
            <a:lvl3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3pPr>
            <a:lvl4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4pPr>
            <a:lvl5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4"/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0098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C (with values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7E1F79-8B1F-4ACB-6AAE-2356B4EA1F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" y="857"/>
            <a:ext cx="12188951" cy="685628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965A48B-5D02-4440-9CC5-226212DD7B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549275"/>
            <a:ext cx="10801350" cy="8964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800" b="0" i="0">
                <a:solidFill>
                  <a:schemeClr val="bg1"/>
                </a:solidFill>
                <a:latin typeface="Source Sans 3 SemiBold" panose="020B0303030403020204" pitchFamily="34" charset="0"/>
              </a:defRPr>
            </a:lvl1pPr>
          </a:lstStyle>
          <a:p>
            <a:r>
              <a:rPr lang="en-GB" dirty="0"/>
              <a:t>Title can go here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E6AB1B4-EBEE-4114-B4BB-8AAB78B75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45682"/>
            <a:ext cx="10801350" cy="45909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1pPr>
            <a:lvl2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2pPr>
            <a:lvl3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3pPr>
            <a:lvl4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4pPr>
            <a:lvl5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32030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C (with values text)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CD1111-7972-3F24-1B64-99898ADD98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" y="857"/>
            <a:ext cx="12188951" cy="685628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272D977-1C6C-4901-8AAC-53D7142DA3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549275"/>
            <a:ext cx="10801350" cy="8964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800" b="0" i="0">
                <a:solidFill>
                  <a:schemeClr val="bg1"/>
                </a:solidFill>
                <a:latin typeface="Source Sans 3 SemiBold" panose="020B0303030403020204" pitchFamily="34" charset="0"/>
              </a:defRPr>
            </a:lvl1pPr>
          </a:lstStyle>
          <a:p>
            <a:r>
              <a:rPr lang="en-GB" dirty="0"/>
              <a:t>Title can go here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2845D5E-36A6-4E01-B276-0983A8FA7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45682"/>
            <a:ext cx="10801350" cy="4590976"/>
          </a:xfrm>
          <a:prstGeom prst="rect">
            <a:avLst/>
          </a:prstGeom>
        </p:spPr>
        <p:txBody>
          <a:bodyPr wrap="square" lIns="0" tIns="0" rIns="0" bIns="0" numCol="2" spcCol="360000">
            <a:noAutofit/>
          </a:bodyPr>
          <a:lstStyle>
            <a:lvl1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1pPr>
            <a:lvl2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2pPr>
            <a:lvl3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3pPr>
            <a:lvl4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4pPr>
            <a:lvl5pPr>
              <a:lnSpc>
                <a:spcPct val="110000"/>
              </a:lnSpc>
              <a:spcBef>
                <a:spcPts val="800"/>
              </a:spcBef>
              <a:buClr>
                <a:schemeClr val="accent5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4"/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1110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 C (with values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7E1F79-8B1F-4ACB-6AAE-2356B4EA1F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" y="857"/>
            <a:ext cx="12188951" cy="685628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0FF4D3A-3491-42E9-B32C-122D7D3D5D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549275"/>
            <a:ext cx="10801350" cy="8964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800" b="0" i="0">
                <a:solidFill>
                  <a:schemeClr val="bg1"/>
                </a:solidFill>
                <a:latin typeface="Source Sans 3 SemiBold" panose="020B0303030403020204" pitchFamily="34" charset="0"/>
              </a:defRPr>
            </a:lvl1pPr>
          </a:lstStyle>
          <a:p>
            <a:r>
              <a:rPr lang="en-GB" dirty="0"/>
              <a:t>Title can go here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16FBD32-8CC9-4F8C-ADE3-49FA865A6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45682"/>
            <a:ext cx="10801350" cy="45909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lnSpc>
                <a:spcPct val="110000"/>
              </a:lnSpc>
              <a:spcBef>
                <a:spcPts val="800"/>
              </a:spcBef>
              <a:buClr>
                <a:schemeClr val="bg1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1pPr>
            <a:lvl2pPr>
              <a:lnSpc>
                <a:spcPct val="110000"/>
              </a:lnSpc>
              <a:spcBef>
                <a:spcPts val="800"/>
              </a:spcBef>
              <a:buClr>
                <a:schemeClr val="bg1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2pPr>
            <a:lvl3pPr>
              <a:lnSpc>
                <a:spcPct val="110000"/>
              </a:lnSpc>
              <a:spcBef>
                <a:spcPts val="800"/>
              </a:spcBef>
              <a:buClr>
                <a:schemeClr val="bg1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3pPr>
            <a:lvl4pPr>
              <a:lnSpc>
                <a:spcPct val="110000"/>
              </a:lnSpc>
              <a:spcBef>
                <a:spcPts val="800"/>
              </a:spcBef>
              <a:buClr>
                <a:schemeClr val="bg1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4pPr>
            <a:lvl5pPr>
              <a:lnSpc>
                <a:spcPct val="110000"/>
              </a:lnSpc>
              <a:spcBef>
                <a:spcPts val="800"/>
              </a:spcBef>
              <a:buClr>
                <a:schemeClr val="bg1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99683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 C (with values text)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CD1111-7972-3F24-1B64-99898ADD98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" y="857"/>
            <a:ext cx="12188951" cy="685628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C8FEDFA-2448-451B-AD4B-98972A835B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549275"/>
            <a:ext cx="10801350" cy="8964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800" b="0" i="0">
                <a:solidFill>
                  <a:schemeClr val="bg1"/>
                </a:solidFill>
                <a:latin typeface="Source Sans 3 SemiBold" panose="020B0303030403020204" pitchFamily="34" charset="0"/>
              </a:defRPr>
            </a:lvl1pPr>
          </a:lstStyle>
          <a:p>
            <a:r>
              <a:rPr lang="en-GB" dirty="0"/>
              <a:t>Title can go here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1D2365-EFB2-4C22-9F37-C9656C722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45682"/>
            <a:ext cx="10801350" cy="4590976"/>
          </a:xfrm>
          <a:prstGeom prst="rect">
            <a:avLst/>
          </a:prstGeom>
        </p:spPr>
        <p:txBody>
          <a:bodyPr wrap="square" lIns="0" tIns="0" rIns="0" bIns="0" numCol="2" spcCol="360000">
            <a:noAutofit/>
          </a:bodyPr>
          <a:lstStyle>
            <a:lvl1pPr>
              <a:lnSpc>
                <a:spcPct val="110000"/>
              </a:lnSpc>
              <a:spcBef>
                <a:spcPts val="800"/>
              </a:spcBef>
              <a:buClr>
                <a:schemeClr val="bg1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1pPr>
            <a:lvl2pPr>
              <a:lnSpc>
                <a:spcPct val="110000"/>
              </a:lnSpc>
              <a:spcBef>
                <a:spcPts val="800"/>
              </a:spcBef>
              <a:buClr>
                <a:schemeClr val="bg1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2pPr>
            <a:lvl3pPr>
              <a:lnSpc>
                <a:spcPct val="110000"/>
              </a:lnSpc>
              <a:spcBef>
                <a:spcPts val="800"/>
              </a:spcBef>
              <a:buClr>
                <a:schemeClr val="bg1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3pPr>
            <a:lvl4pPr>
              <a:lnSpc>
                <a:spcPct val="110000"/>
              </a:lnSpc>
              <a:spcBef>
                <a:spcPts val="800"/>
              </a:spcBef>
              <a:buClr>
                <a:schemeClr val="bg1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4pPr>
            <a:lvl5pPr>
              <a:lnSpc>
                <a:spcPct val="110000"/>
              </a:lnSpc>
              <a:spcBef>
                <a:spcPts val="800"/>
              </a:spcBef>
              <a:buClr>
                <a:schemeClr val="bg1"/>
              </a:buClr>
              <a:defRPr sz="2000" b="0" i="0">
                <a:solidFill>
                  <a:schemeClr val="bg1"/>
                </a:solidFill>
                <a:latin typeface="Source Sans 3 Light" panose="020B0303030403020204" pitchFamily="34" charset="0"/>
                <a:ea typeface="Source Sans 3 Light" panose="020B03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4"/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3244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3AAB063-A3A3-1EFD-9556-120C93A623C2}"/>
              </a:ext>
            </a:extLst>
          </p:cNvPr>
          <p:cNvSpPr txBox="1">
            <a:spLocks/>
          </p:cNvSpPr>
          <p:nvPr userDrawn="1"/>
        </p:nvSpPr>
        <p:spPr>
          <a:xfrm>
            <a:off x="695325" y="549275"/>
            <a:ext cx="10801350" cy="8964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accent1"/>
                </a:solidFill>
                <a:latin typeface="Source Sans Pro Semibold" panose="020B0503030403020204" pitchFamily="34" charset="77"/>
                <a:ea typeface="+mj-ea"/>
                <a:cs typeface="+mj-cs"/>
              </a:defRPr>
            </a:lvl1pPr>
          </a:lstStyle>
          <a:p>
            <a:r>
              <a:rPr lang="en-GB" dirty="0">
                <a:latin typeface="Source Sans 3 Bold" panose="020B0303030403020204" pitchFamily="34" charset="0"/>
              </a:rPr>
              <a:t>Title can go here</a:t>
            </a:r>
            <a:endParaRPr lang="en-US" dirty="0">
              <a:latin typeface="Source Sans 3 Bold" panose="020B0303030403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E31310C-8B7F-5B81-0E2F-11DCFF12D02F}"/>
              </a:ext>
            </a:extLst>
          </p:cNvPr>
          <p:cNvSpPr txBox="1">
            <a:spLocks/>
          </p:cNvSpPr>
          <p:nvPr userDrawn="1"/>
        </p:nvSpPr>
        <p:spPr>
          <a:xfrm>
            <a:off x="695325" y="1445682"/>
            <a:ext cx="10801350" cy="45909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</a:pPr>
            <a:r>
              <a:rPr lang="en-GB" dirty="0"/>
              <a:t>Click to edit Master text styles</a:t>
            </a:r>
          </a:p>
          <a:p>
            <a:pPr lvl="1">
              <a:buClr>
                <a:schemeClr val="accent1"/>
              </a:buClr>
            </a:pPr>
            <a:r>
              <a:rPr lang="en-GB" dirty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dirty="0"/>
              <a:t>Third level</a:t>
            </a:r>
          </a:p>
          <a:p>
            <a:pPr lvl="3">
              <a:buClr>
                <a:schemeClr val="accent1"/>
              </a:buClr>
            </a:pPr>
            <a:r>
              <a:rPr lang="en-GB" dirty="0"/>
              <a:t>Fourth level</a:t>
            </a:r>
          </a:p>
          <a:p>
            <a:pPr lvl="4">
              <a:buClr>
                <a:schemeClr val="accent1"/>
              </a:buClr>
            </a:pPr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827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8" r:id="rId2"/>
    <p:sldLayoutId id="2147483699" r:id="rId3"/>
    <p:sldLayoutId id="2147483660" r:id="rId4"/>
    <p:sldLayoutId id="2147483700" r:id="rId5"/>
    <p:sldLayoutId id="2147483701" r:id="rId6"/>
    <p:sldLayoutId id="2147483669" r:id="rId7"/>
    <p:sldLayoutId id="2147483686" r:id="rId8"/>
    <p:sldLayoutId id="2147483662" r:id="rId9"/>
    <p:sldLayoutId id="2147483688" r:id="rId10"/>
    <p:sldLayoutId id="2147483702" r:id="rId11"/>
    <p:sldLayoutId id="2147483703" r:id="rId12"/>
    <p:sldLayoutId id="2147483704" r:id="rId13"/>
    <p:sldLayoutId id="214748370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tx1"/>
          </a:solidFill>
          <a:latin typeface="Source Sans Pro SemiBold" panose="020B0503030403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ource Sans Pro" panose="020B0503030403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ource Sans Pro" panose="020B0503030403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ource Sans Pro" panose="020B0503030403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ource Sans Pro" panose="020B0503030403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ource Sans Pro" panose="020B0503030403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5B04DB5-E3FC-4179-8913-6AC971E6B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8247" y="3997367"/>
            <a:ext cx="1503782" cy="13909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4A4BA9-55B4-7E9D-5190-BF8F4DD70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to the education master slide deck for West Lothian Council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7CC86-948D-D98E-9CAE-8BBE49531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290494"/>
            <a:ext cx="10801350" cy="4590976"/>
          </a:xfrm>
        </p:spPr>
        <p:txBody>
          <a:bodyPr numCol="2" spcCol="360000"/>
          <a:lstStyle/>
          <a:p>
            <a:pPr>
              <a:buClr>
                <a:schemeClr val="accent1"/>
              </a:buClr>
            </a:pPr>
            <a:r>
              <a:rPr lang="en-US" dirty="0"/>
              <a:t>The font is set to 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Source Sans Pro </a:t>
            </a:r>
            <a:r>
              <a:rPr lang="en-US" dirty="0"/>
              <a:t>our corporate font. The size is set to 20pt but if you need to you can reduce this, however we would recommend not going below 16pt for legibility. </a:t>
            </a:r>
          </a:p>
          <a:p>
            <a:pPr>
              <a:buClr>
                <a:schemeClr val="accent1"/>
              </a:buClr>
            </a:pPr>
            <a:r>
              <a:rPr lang="en-US" dirty="0"/>
              <a:t>The </a:t>
            </a:r>
            <a:r>
              <a:rPr lang="en-US" dirty="0" err="1"/>
              <a:t>colours</a:t>
            </a:r>
            <a:r>
              <a:rPr lang="en-US" dirty="0"/>
              <a:t> have been set in the presentation theme. </a:t>
            </a:r>
            <a:r>
              <a:rPr lang="en-US" dirty="0" err="1"/>
              <a:t>Colours</a:t>
            </a:r>
            <a:r>
              <a:rPr lang="en-US" dirty="0"/>
              <a:t> for hyperlinks, shapes and arrows have also been set up so don’t worry about them.</a:t>
            </a:r>
          </a:p>
          <a:p>
            <a:pPr>
              <a:buClr>
                <a:schemeClr val="accent1"/>
              </a:buClr>
            </a:pPr>
            <a:r>
              <a:rPr lang="en-US" dirty="0"/>
              <a:t>There are title slides and content slide options. </a:t>
            </a:r>
            <a:br>
              <a:rPr lang="en-US" dirty="0"/>
            </a:br>
            <a:r>
              <a:rPr lang="en-US" dirty="0"/>
              <a:t>The title slides contain an area to include the School Badge.</a:t>
            </a:r>
          </a:p>
          <a:p>
            <a:pPr>
              <a:buClr>
                <a:schemeClr val="accent1"/>
              </a:buClr>
            </a:pPr>
            <a:endParaRPr lang="en-US" dirty="0"/>
          </a:p>
          <a:p>
            <a:pPr>
              <a:buClr>
                <a:schemeClr val="accent1"/>
              </a:buClr>
            </a:pPr>
            <a:r>
              <a:rPr lang="en-US" dirty="0"/>
              <a:t>All have an option for a single or double column text box. Feel free to use whatever one you want.</a:t>
            </a:r>
          </a:p>
          <a:p>
            <a:r>
              <a:rPr lang="en-US" dirty="0"/>
              <a:t>To add a new slide to your presentation, click </a:t>
            </a:r>
            <a:br>
              <a:rPr lang="en-US" dirty="0"/>
            </a:br>
            <a:r>
              <a:rPr lang="en-US" dirty="0"/>
              <a:t>on the small arrow next to 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‘New Slide’. </a:t>
            </a:r>
            <a:r>
              <a:rPr lang="en-US" dirty="0"/>
              <a:t>This will show all the options available. Pick the one you want, and this will appear in your presentation. </a:t>
            </a:r>
            <a:br>
              <a:rPr lang="en-US" dirty="0"/>
            </a:b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Delete this guide slide in your copy.</a:t>
            </a: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971BD0-D951-44E8-9420-09CCD7C64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763" y="4244305"/>
            <a:ext cx="1702904" cy="9649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64C41B1-41A7-8EF7-D22B-C4C61A8B1467}"/>
              </a:ext>
            </a:extLst>
          </p:cNvPr>
          <p:cNvSpPr/>
          <p:nvPr/>
        </p:nvSpPr>
        <p:spPr>
          <a:xfrm>
            <a:off x="6743235" y="4875776"/>
            <a:ext cx="152108" cy="115737"/>
          </a:xfrm>
          <a:prstGeom prst="rect">
            <a:avLst/>
          </a:prstGeom>
          <a:noFill/>
          <a:ln>
            <a:solidFill>
              <a:srgbClr val="0066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9F56C88-5629-5793-0058-D3A0D08EC74A}"/>
              </a:ext>
            </a:extLst>
          </p:cNvPr>
          <p:cNvCxnSpPr>
            <a:cxnSpLocks/>
          </p:cNvCxnSpPr>
          <p:nvPr/>
        </p:nvCxnSpPr>
        <p:spPr>
          <a:xfrm>
            <a:off x="6895343" y="4991564"/>
            <a:ext cx="1818132" cy="0"/>
          </a:xfrm>
          <a:prstGeom prst="straightConnector1">
            <a:avLst/>
          </a:prstGeom>
          <a:ln>
            <a:solidFill>
              <a:srgbClr val="0066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2508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39327C"/>
      </a:dk2>
      <a:lt2>
        <a:srgbClr val="FFFFFF"/>
      </a:lt2>
      <a:accent1>
        <a:srgbClr val="006648"/>
      </a:accent1>
      <a:accent2>
        <a:srgbClr val="462E86"/>
      </a:accent2>
      <a:accent3>
        <a:srgbClr val="B1006D"/>
      </a:accent3>
      <a:accent4>
        <a:srgbClr val="D8117D"/>
      </a:accent4>
      <a:accent5>
        <a:srgbClr val="00FF00"/>
      </a:accent5>
      <a:accent6>
        <a:srgbClr val="009F9B"/>
      </a:accent6>
      <a:hlink>
        <a:srgbClr val="006648"/>
      </a:hlink>
      <a:folHlink>
        <a:srgbClr val="0066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2615</TotalTime>
  <Words>174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Source Sans 3 Bold</vt:lpstr>
      <vt:lpstr>Source Sans 3 regular</vt:lpstr>
      <vt:lpstr>Source Sans 3 SemiBold</vt:lpstr>
      <vt:lpstr>Calibri</vt:lpstr>
      <vt:lpstr>Arial</vt:lpstr>
      <vt:lpstr>Source Sans 3 Light</vt:lpstr>
      <vt:lpstr>Source Sans Pro SemiBold</vt:lpstr>
      <vt:lpstr>Source Sans Pro</vt:lpstr>
      <vt:lpstr>Open Sans Semibold</vt:lpstr>
      <vt:lpstr>Source Sans Pro Light</vt:lpstr>
      <vt:lpstr>Office Theme</vt:lpstr>
      <vt:lpstr>Welcome to the education master slide deck for West Lothian Council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McLaughlan</dc:creator>
  <cp:lastModifiedBy>Wilkins, Paul</cp:lastModifiedBy>
  <cp:revision>80</cp:revision>
  <dcterms:created xsi:type="dcterms:W3CDTF">2021-03-30T08:37:27Z</dcterms:created>
  <dcterms:modified xsi:type="dcterms:W3CDTF">2025-04-23T14:21:17Z</dcterms:modified>
</cp:coreProperties>
</file>